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5" r:id="rId2"/>
    <p:sldId id="306" r:id="rId3"/>
    <p:sldId id="304" r:id="rId4"/>
    <p:sldId id="307" r:id="rId5"/>
    <p:sldId id="308" r:id="rId6"/>
    <p:sldId id="309" r:id="rId7"/>
    <p:sldId id="310" r:id="rId8"/>
    <p:sldId id="311" r:id="rId9"/>
    <p:sldId id="312" r:id="rId10"/>
    <p:sldId id="31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2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95F34B-0BB5-43E9-8640-5AD4B91C7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7C26EF-F5EC-4F09-89DF-B5FEDDD4FE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9A2D56-573A-415C-B80F-875C66CF4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212E8D-589E-4A1D-A2FB-60AC55B3B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85C22F-A5B2-4AC7-B1A4-8CB26082D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320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485B53-27E3-42DC-AD60-36567FB9D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EDF309-68CA-4517-B0D1-6C52BDD00F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6E0CA6-3AA2-482F-AE5E-4B6BD84C4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8DC73F-70EE-4E1D-8E45-B8406C256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93207A-6BCA-4BC1-B8B2-D2C1EEC2C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602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66C180E-596C-41BA-A3EE-F08C11B0AA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E6BAB80-19A3-4A73-9D0E-539436C1C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F42FBB-A578-4EA1-AE22-BAADCB5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930A3F-CAC4-4AF8-B96B-5FA69F0AD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3FE9E0-C711-4E01-A160-AD270E588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1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D3DF1C-D1B2-4402-923D-0F47F75DD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4150A9-8D8B-41A9-99A5-EECF590C7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85E207-8FE7-4719-A34A-741CDFA0C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88FD07-9FFC-4C81-A457-E8D888C66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86C5B9-F585-4FDA-9705-40B1E765B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125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B4D8FA-06D9-46C5-8B3A-910DF70CE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054166-19F2-4B69-A84D-FDDEB1E35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858127-6516-4F9F-9B12-D46F84C64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2D3635-4CBE-4701-A824-AFF4B681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3A6D21-5591-4AA9-AE97-CE5146365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625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6E2C30-06FE-49C9-B48B-F5BD817E2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3AC2AF-FEF4-4A31-80C1-B4C37ED9B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FD70F0-E63F-4ADB-A8A8-B170D6B01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932A2C7-CE52-4D3F-A13F-92D3C60C7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D8AB006-30E8-478B-8BBE-A79178B28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E0FEEA-A83A-4E13-A786-45A944D71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170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8C262C-8309-47DB-8008-57B0B4244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544326-9C76-4D9F-A5F4-F0E4CFDC6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A5E9EFB-FC33-49CD-8AC4-1DAED3326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97C5047-F161-4F29-A971-C3A5BC0169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F305653-805F-4D7A-82F4-FF0CF7EFC2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B3728DD-0F5B-4F1B-BE3D-87A084EF1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84E4229-3822-4486-A0AD-7E5666E1A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6C4F9FB-7802-4FD4-9A7F-9B6FAA2D1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321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E8E89D-D193-41B2-BC69-15A82AF78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D67FFD6-0949-4830-9983-2D982AEF2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D6FEDE4-92D9-412A-9B72-F09FA4302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39236E-2C1D-4D73-8E27-583A26988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161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20E71AE-2E65-4E29-8F1E-61F8D8EB2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AEBD82C-3320-4460-B156-534C90B46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1B8329-37B5-44AC-9C2A-6B235DD4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778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841BE4-D563-471D-AF50-97695A237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2A6CB3-0292-42B3-9DEA-59DCC524A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331A6F-44AE-49C9-8681-0B0F6A5B54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2E18D1-CCA6-42C1-A6D2-BA31D7114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C5E520-57DA-4543-BF11-4A3CEAF7D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A3BCDC8-4B81-4A50-A68D-EC00ECBFF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7401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EB396F-A4D0-4639-BE77-DAAC3DB91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547696A-9C4E-4059-A4D2-A6A5B8C15D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433A01-3F62-4DE0-8F3F-F5469B5F0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F9F3E2-295F-4B88-9683-50E518A5E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840DF7-79DF-48E0-9A99-3816BFBC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6B4383-F04A-4D9C-A0D6-41EB542F1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4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8031349-67D5-4493-ADC3-21A821FED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88D6FF-5B75-418D-857E-90221636F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F4CD17-2636-456A-82DE-330809BF2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22B9F-6A82-4F84-BDE2-4E5E6F3FD47A}" type="datetimeFigureOut">
              <a:rPr lang="zh-CN" altLang="en-US" smtClean="0"/>
              <a:t>2022/7/28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C787A2-8B5E-40D4-AA01-3AA772A573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960D2C-0416-43BD-897C-F2FD713C79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331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冷正离子温度为</a:t>
            </a:r>
            <a:r>
              <a:rPr lang="en-US" altLang="zh-CN" dirty="0"/>
              <a:t>0.8eV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B6A9FAC-DE39-4D26-B1B8-42A42D694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2" y="2933755"/>
            <a:ext cx="6714398" cy="377102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E0CC0AD-63FF-4198-B26A-A7892B0DD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6598" y="80717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157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冷正离子温度为</a:t>
            </a:r>
            <a:r>
              <a:rPr lang="en-US" altLang="zh-CN" dirty="0"/>
              <a:t>0.4eV</a:t>
            </a:r>
          </a:p>
          <a:p>
            <a:r>
              <a:rPr lang="en-US" altLang="zh-CN" dirty="0"/>
              <a:t>H</a:t>
            </a:r>
            <a:r>
              <a:rPr lang="zh-CN" altLang="en-US" dirty="0"/>
              <a:t>密度改为</a:t>
            </a:r>
            <a:r>
              <a:rPr lang="en-US" altLang="zh-CN" dirty="0"/>
              <a:t>5e19</a:t>
            </a:r>
          </a:p>
          <a:p>
            <a:r>
              <a:rPr lang="en-US" altLang="zh-CN" dirty="0"/>
              <a:t>MCC</a:t>
            </a:r>
            <a:r>
              <a:rPr lang="zh-CN" altLang="en-US" dirty="0"/>
              <a:t>模块中，</a:t>
            </a:r>
            <a:r>
              <a:rPr lang="en-US" altLang="zh-CN" dirty="0"/>
              <a:t>H</a:t>
            </a:r>
            <a:r>
              <a:rPr lang="zh-CN" altLang="en-US" dirty="0"/>
              <a:t>密度为</a:t>
            </a:r>
            <a:r>
              <a:rPr lang="en-US" altLang="zh-CN" dirty="0"/>
              <a:t>1e21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95DF44A-B723-4E7C-A436-E033D0AA5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0830" y="2802556"/>
            <a:ext cx="6931215" cy="389279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96945D7-50CE-4F1C-A97B-81D8D3BE7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967" y="90143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34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冷正离子温度为</a:t>
            </a:r>
            <a:r>
              <a:rPr lang="en-US" altLang="zh-CN" dirty="0"/>
              <a:t>0.4eV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24475BC-D0E6-46B1-8BA6-AE24360DE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19" y="2199241"/>
            <a:ext cx="6931215" cy="389279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778CB2A-C4F2-4E86-8BD6-98F5DFA62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528" y="145137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41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冷正离子温度为</a:t>
            </a:r>
            <a:r>
              <a:rPr lang="en-US" altLang="zh-CN" dirty="0"/>
              <a:t>0.08eV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4F31331-027E-4AAE-B961-284053D22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92534"/>
            <a:ext cx="6186497" cy="347453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ADEA00E-0F88-4802-B85A-1F0D2DA98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394" y="80717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191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冷正离子温度为</a:t>
            </a:r>
            <a:r>
              <a:rPr lang="en-US" altLang="zh-CN" dirty="0"/>
              <a:t>0.08eV</a:t>
            </a:r>
          </a:p>
          <a:p>
            <a:r>
              <a:rPr lang="en-US" altLang="zh-CN" dirty="0"/>
              <a:t>H</a:t>
            </a:r>
            <a:r>
              <a:rPr lang="zh-CN" altLang="en-US" dirty="0"/>
              <a:t>密度改为</a:t>
            </a:r>
            <a:r>
              <a:rPr lang="en-US" altLang="zh-CN" dirty="0"/>
              <a:t>1e19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8781E9B-2A34-4083-89E9-DB9F89D80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36750"/>
            <a:ext cx="6403314" cy="359630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E7FB61E-8243-4E28-BFD9-21A373489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314" y="124944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08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冷正离子温度为</a:t>
            </a:r>
            <a:r>
              <a:rPr lang="en-US" altLang="zh-CN" dirty="0"/>
              <a:t>0.08eV</a:t>
            </a:r>
          </a:p>
          <a:p>
            <a:r>
              <a:rPr lang="en-US" altLang="zh-CN" dirty="0"/>
              <a:t>H</a:t>
            </a:r>
            <a:r>
              <a:rPr lang="zh-CN" altLang="en-US" dirty="0"/>
              <a:t>密度改为</a:t>
            </a:r>
            <a:r>
              <a:rPr lang="en-US" altLang="zh-CN" dirty="0"/>
              <a:t>1e19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7D46ED-51F6-4592-8F68-FE513B9A0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68" y="3145400"/>
            <a:ext cx="6186497" cy="347453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39998F0-BBDE-40DF-BB16-FBE9DD09C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406" y="118424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872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冷正离子温度为</a:t>
            </a:r>
            <a:r>
              <a:rPr lang="en-US" altLang="zh-CN" dirty="0"/>
              <a:t>0.08eV</a:t>
            </a:r>
          </a:p>
          <a:p>
            <a:r>
              <a:rPr lang="en-US" altLang="zh-CN" dirty="0"/>
              <a:t>H</a:t>
            </a:r>
            <a:r>
              <a:rPr lang="zh-CN" altLang="en-US" dirty="0"/>
              <a:t>密度改为</a:t>
            </a:r>
            <a:r>
              <a:rPr lang="en-US" altLang="zh-CN" dirty="0"/>
              <a:t>1e19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3011FF-FE03-4EE0-86A8-676368C08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90144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436A084-5C06-4104-825A-AEF538D8B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17380"/>
            <a:ext cx="6488155" cy="364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046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冷正离子温度为</a:t>
            </a:r>
            <a:r>
              <a:rPr lang="en-US" altLang="zh-CN" dirty="0"/>
              <a:t>0.08eV</a:t>
            </a:r>
          </a:p>
          <a:p>
            <a:r>
              <a:rPr lang="en-US" altLang="zh-CN" dirty="0"/>
              <a:t>H</a:t>
            </a:r>
            <a:r>
              <a:rPr lang="zh-CN" altLang="en-US" dirty="0"/>
              <a:t>密度改为</a:t>
            </a:r>
            <a:r>
              <a:rPr lang="en-US" altLang="zh-CN" dirty="0"/>
              <a:t>1e19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B068EEF-47AD-453E-B9E6-38179DA41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9528" y="137278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94F5446-5D28-4929-84C5-A16E8E90A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373" y="2928844"/>
            <a:ext cx="6488155" cy="364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104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冷正离子温度为</a:t>
            </a:r>
            <a:r>
              <a:rPr lang="en-US" altLang="zh-CN" dirty="0"/>
              <a:t>0.08eV</a:t>
            </a:r>
          </a:p>
          <a:p>
            <a:r>
              <a:rPr lang="en-US" altLang="zh-CN" dirty="0"/>
              <a:t>H</a:t>
            </a:r>
            <a:r>
              <a:rPr lang="zh-CN" altLang="en-US" dirty="0"/>
              <a:t>密度改为</a:t>
            </a:r>
            <a:r>
              <a:rPr lang="en-US" altLang="zh-CN" dirty="0"/>
              <a:t>1e19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E603D65-CB82-4D3D-9296-719939C3D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84557"/>
            <a:ext cx="7221532" cy="405584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23E9642-426D-4B31-A7C1-0F9C56DAC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967" y="99571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796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冷正离子温度为</a:t>
            </a:r>
            <a:r>
              <a:rPr lang="en-US" altLang="zh-CN" dirty="0"/>
              <a:t>0.4eV</a:t>
            </a:r>
          </a:p>
          <a:p>
            <a:r>
              <a:rPr lang="en-US" altLang="zh-CN" dirty="0"/>
              <a:t>H</a:t>
            </a:r>
            <a:r>
              <a:rPr lang="zh-CN" altLang="en-US" dirty="0"/>
              <a:t>密度改为</a:t>
            </a:r>
            <a:r>
              <a:rPr lang="en-US" altLang="zh-CN" dirty="0"/>
              <a:t>5e19</a:t>
            </a:r>
          </a:p>
          <a:p>
            <a:r>
              <a:rPr lang="en-US" altLang="zh-CN" dirty="0"/>
              <a:t>MCC</a:t>
            </a:r>
            <a:r>
              <a:rPr lang="zh-CN" altLang="en-US" dirty="0"/>
              <a:t>模块中，</a:t>
            </a:r>
            <a:r>
              <a:rPr lang="en-US" altLang="zh-CN" dirty="0"/>
              <a:t>H</a:t>
            </a:r>
            <a:r>
              <a:rPr lang="zh-CN" altLang="en-US" dirty="0"/>
              <a:t>密度为</a:t>
            </a:r>
            <a:r>
              <a:rPr lang="en-US" altLang="zh-CN" dirty="0"/>
              <a:t>1e21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2418CA-DE8A-4B00-8AF5-E53E5D7E8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954" y="0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DF29729-9D3E-40E4-87D9-551DB6A19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04273"/>
            <a:ext cx="7122994" cy="400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598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3107</TotalTime>
  <Words>94</Words>
  <Application>Microsoft Office PowerPoint</Application>
  <PresentationFormat>宽屏</PresentationFormat>
  <Paragraphs>19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吴 鸿宇</dc:creator>
  <cp:lastModifiedBy>吴 鸿宇</cp:lastModifiedBy>
  <cp:revision>68</cp:revision>
  <dcterms:created xsi:type="dcterms:W3CDTF">2022-07-14T12:35:57Z</dcterms:created>
  <dcterms:modified xsi:type="dcterms:W3CDTF">2022-07-28T09:23:21Z</dcterms:modified>
</cp:coreProperties>
</file>

<file path=docProps/thumbnail.jpeg>
</file>